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handoutMasterIdLst>
    <p:handoutMasterId r:id="rId107"/>
  </p:handoutMasterIdLst>
  <p:sldIdLst>
    <p:sldId id="681" r:id="rId5"/>
    <p:sldId id="743" r:id="rId6"/>
    <p:sldId id="773" r:id="rId7"/>
    <p:sldId id="817" r:id="rId8"/>
    <p:sldId id="881" r:id="rId9"/>
    <p:sldId id="882"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85" r:id="rId27"/>
    <p:sldId id="696" r:id="rId28"/>
    <p:sldId id="700" r:id="rId29"/>
    <p:sldId id="730" r:id="rId30"/>
    <p:sldId id="764" r:id="rId31"/>
    <p:sldId id="760" r:id="rId32"/>
    <p:sldId id="774" r:id="rId33"/>
    <p:sldId id="829" r:id="rId34"/>
    <p:sldId id="766" r:id="rId35"/>
    <p:sldId id="812" r:id="rId36"/>
    <p:sldId id="884" r:id="rId37"/>
    <p:sldId id="870" r:id="rId38"/>
    <p:sldId id="824" r:id="rId39"/>
    <p:sldId id="819" r:id="rId40"/>
    <p:sldId id="854" r:id="rId41"/>
    <p:sldId id="825" r:id="rId42"/>
    <p:sldId id="820" r:id="rId43"/>
    <p:sldId id="858" r:id="rId44"/>
    <p:sldId id="851" r:id="rId45"/>
    <p:sldId id="826" r:id="rId46"/>
    <p:sldId id="821" r:id="rId47"/>
    <p:sldId id="859" r:id="rId48"/>
    <p:sldId id="852" r:id="rId49"/>
    <p:sldId id="815" r:id="rId50"/>
    <p:sldId id="871" r:id="rId51"/>
    <p:sldId id="770" r:id="rId52"/>
    <p:sldId id="872" r:id="rId53"/>
    <p:sldId id="873" r:id="rId54"/>
    <p:sldId id="875" r:id="rId55"/>
    <p:sldId id="876" r:id="rId56"/>
    <p:sldId id="877" r:id="rId57"/>
    <p:sldId id="878" r:id="rId58"/>
    <p:sldId id="879" r:id="rId59"/>
    <p:sldId id="880" r:id="rId60"/>
    <p:sldId id="771" r:id="rId61"/>
    <p:sldId id="883" r:id="rId62"/>
    <p:sldId id="801" r:id="rId63"/>
    <p:sldId id="802" r:id="rId64"/>
    <p:sldId id="864" r:id="rId65"/>
    <p:sldId id="860" r:id="rId66"/>
    <p:sldId id="803" r:id="rId67"/>
    <p:sldId id="804" r:id="rId68"/>
    <p:sldId id="805" r:id="rId69"/>
    <p:sldId id="795" r:id="rId70"/>
    <p:sldId id="745" r:id="rId71"/>
    <p:sldId id="746" r:id="rId72"/>
    <p:sldId id="869" r:id="rId73"/>
    <p:sldId id="866" r:id="rId74"/>
    <p:sldId id="747" r:id="rId75"/>
    <p:sldId id="865" r:id="rId76"/>
    <p:sldId id="797" r:id="rId77"/>
    <p:sldId id="868" r:id="rId78"/>
    <p:sldId id="750" r:id="rId79"/>
    <p:sldId id="751" r:id="rId80"/>
    <p:sldId id="798" r:id="rId81"/>
    <p:sldId id="828" r:id="rId82"/>
    <p:sldId id="827" r:id="rId83"/>
    <p:sldId id="847" r:id="rId84"/>
    <p:sldId id="846" r:id="rId85"/>
    <p:sldId id="861" r:id="rId86"/>
    <p:sldId id="806" r:id="rId87"/>
    <p:sldId id="844" r:id="rId88"/>
    <p:sldId id="857" r:id="rId89"/>
    <p:sldId id="850" r:id="rId90"/>
    <p:sldId id="856" r:id="rId91"/>
    <p:sldId id="845" r:id="rId92"/>
    <p:sldId id="701" r:id="rId93"/>
    <p:sldId id="809" r:id="rId94"/>
    <p:sldId id="816" r:id="rId95"/>
    <p:sldId id="822" r:id="rId96"/>
    <p:sldId id="697" r:id="rId97"/>
    <p:sldId id="707" r:id="rId98"/>
    <p:sldId id="718" r:id="rId99"/>
    <p:sldId id="814" r:id="rId100"/>
    <p:sldId id="717" r:id="rId101"/>
    <p:sldId id="736" r:id="rId102"/>
    <p:sldId id="698" r:id="rId103"/>
    <p:sldId id="867" r:id="rId104"/>
    <p:sldId id="853" r:id="rId10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738"/>
            <p14:sldId id="731"/>
            <p14:sldId id="758"/>
            <p14:sldId id="834"/>
            <p14:sldId id="835"/>
            <p14:sldId id="836"/>
            <p14:sldId id="837"/>
            <p14:sldId id="833"/>
            <p14:sldId id="757"/>
            <p14:sldId id="762"/>
            <p14:sldId id="813"/>
            <p14:sldId id="761"/>
            <p14:sldId id="759"/>
            <p14:sldId id="885"/>
            <p14:sldId id="696"/>
            <p14:sldId id="700"/>
            <p14:sldId id="730"/>
            <p14:sldId id="764"/>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01"/>
            <p14:sldId id="802"/>
            <p14:sldId id="864"/>
            <p14:sldId id="860"/>
            <p14:sldId id="803"/>
            <p14:sldId id="804"/>
            <p14:sldId id="805"/>
            <p14:sldId id="795"/>
            <p14:sldId id="745"/>
            <p14:sldId id="746"/>
            <p14:sldId id="869"/>
            <p14:sldId id="866"/>
            <p14:sldId id="747"/>
            <p14:sldId id="865"/>
            <p14:sldId id="797"/>
            <p14:sldId id="868"/>
            <p14:sldId id="750"/>
            <p14:sldId id="751"/>
            <p14:sldId id="798"/>
            <p14:sldId id="828"/>
            <p14:sldId id="827"/>
            <p14:sldId id="847"/>
            <p14:sldId id="846"/>
            <p14:sldId id="861"/>
            <p14:sldId id="806"/>
            <p14:sldId id="844"/>
            <p14:sldId id="857"/>
            <p14:sldId id="850"/>
            <p14:sldId id="856"/>
            <p14:sldId id="845"/>
            <p14:sldId id="701"/>
            <p14:sldId id="809"/>
            <p14:sldId id="816"/>
            <p14:sldId id="822"/>
            <p14:sldId id="697"/>
            <p14:sldId id="707"/>
            <p14:sldId id="718"/>
            <p14:sldId id="814"/>
            <p14:sldId id="717"/>
            <p14:sldId id="736"/>
            <p14:sldId id="698"/>
            <p14:sldId id="867"/>
            <p14:sldId id="8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15" autoAdjust="0"/>
    <p:restoredTop sz="64664" autoAdjust="0"/>
  </p:normalViewPr>
  <p:slideViewPr>
    <p:cSldViewPr snapToGrid="0">
      <p:cViewPr varScale="1">
        <p:scale>
          <a:sx n="73" d="100"/>
          <a:sy n="73" d="100"/>
        </p:scale>
        <p:origin x="1284" y="54"/>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25/11/2022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25/11/2022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a very BIG pipeline that allow us to retrain the whole pipeline automatically.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2058767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deploy in staging and validate 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2420832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technique, we are testing to share code by making local python packages.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18052893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Comprendre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le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101</a:t>
            </a:fld>
            <a:endParaRPr lang="es-ES_tradnl"/>
          </a:p>
        </p:txBody>
      </p:sp>
    </p:spTree>
    <p:extLst>
      <p:ext uri="{BB962C8B-B14F-4D97-AF65-F5344CB8AC3E}">
        <p14:creationId xmlns:p14="http://schemas.microsoft.com/office/powerpoint/2010/main" val="263888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25/11/2022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25/11/2022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0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32.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3.xml"/><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5.xml"/><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6.xml"/><Relationship Id="rId7"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8.xml"/><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jpeg"/><Relationship Id="rId7"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45.png"/></Relationships>
</file>

<file path=ppt/slides/_rels/slide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jpeg"/><Relationship Id="rId7"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0.png"/><Relationship Id="rId3" Type="http://schemas.openxmlformats.org/officeDocument/2006/relationships/image" Target="../media/image59.jpe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38.png"/><Relationship Id="rId5" Type="http://schemas.openxmlformats.org/officeDocument/2006/relationships/image" Target="../media/image62.png"/><Relationship Id="rId10" Type="http://schemas.openxmlformats.org/officeDocument/2006/relationships/image" Target="../media/image37.png"/><Relationship Id="rId4" Type="http://schemas.openxmlformats.org/officeDocument/2006/relationships/image" Target="../media/image60.png"/><Relationship Id="rId9" Type="http://schemas.openxmlformats.org/officeDocument/2006/relationships/image" Target="../media/image41.png"/><Relationship Id="rId1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9.jpeg"/><Relationship Id="rId7"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9.jpeg"/><Relationship Id="rId7"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9.jpeg"/><Relationship Id="rId7" Type="http://schemas.openxmlformats.org/officeDocument/2006/relationships/image" Target="../media/image65.png"/><Relationship Id="rId12"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15.png"/><Relationship Id="rId5" Type="http://schemas.openxmlformats.org/officeDocument/2006/relationships/image" Target="../media/image61.png"/><Relationship Id="rId10" Type="http://schemas.openxmlformats.org/officeDocument/2006/relationships/image" Target="../media/image42.png"/><Relationship Id="rId4" Type="http://schemas.openxmlformats.org/officeDocument/2006/relationships/image" Target="../media/image6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9.jpeg"/><Relationship Id="rId7" Type="http://schemas.openxmlformats.org/officeDocument/2006/relationships/image" Target="../media/image65.png"/><Relationship Id="rId12"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33.png"/></Relationships>
</file>

<file path=ppt/slides/_rels/slide7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9.jpeg"/><Relationship Id="rId7"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1.png"/><Relationship Id="rId5" Type="http://schemas.openxmlformats.org/officeDocument/2006/relationships/image" Target="../media/image66.png"/><Relationship Id="rId10" Type="http://schemas.openxmlformats.org/officeDocument/2006/relationships/image" Target="../media/image43.png"/><Relationship Id="rId4" Type="http://schemas.openxmlformats.org/officeDocument/2006/relationships/image" Target="../media/image62.png"/><Relationship Id="rId9" Type="http://schemas.openxmlformats.org/officeDocument/2006/relationships/image" Target="../media/image42.png"/></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png"/><Relationship Id="rId3" Type="http://schemas.openxmlformats.org/officeDocument/2006/relationships/image" Target="../media/image59.jpeg"/><Relationship Id="rId7" Type="http://schemas.openxmlformats.org/officeDocument/2006/relationships/image" Target="../media/image66.png"/><Relationship Id="rId12"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2.png"/><Relationship Id="rId5" Type="http://schemas.openxmlformats.org/officeDocument/2006/relationships/image" Target="../media/image62.png"/><Relationship Id="rId10"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6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image" Target="../media/image71.gif"/><Relationship Id="rId7" Type="http://schemas.openxmlformats.org/officeDocument/2006/relationships/hyperlink" Target="https://github.com/AxaGuilDEv/dailyclean"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hyperlink" Target="https://github.com/AxaGuilDEv/ml-cli/blob/master/README-ML-CLI.m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9.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0.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5.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89.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6.jpeg"/><Relationship Id="rId9" Type="http://schemas.openxmlformats.org/officeDocument/2006/relationships/image" Target="../media/image23.png"/><Relationship Id="rId14"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ZoneTexte 15">
            <a:extLst>
              <a:ext uri="{FF2B5EF4-FFF2-40B4-BE49-F238E27FC236}">
                <a16:creationId xmlns:a16="http://schemas.microsoft.com/office/drawing/2014/main" id="{99783FA9-FF8B-4CAC-B867-50D2C86D5067}"/>
              </a:ext>
            </a:extLst>
          </p:cNvPr>
          <p:cNvSpPr txBox="1"/>
          <p:nvPr/>
        </p:nvSpPr>
        <p:spPr>
          <a:xfrm>
            <a:off x="7632686" y="2010700"/>
            <a:ext cx="4425963" cy="584775"/>
          </a:xfrm>
          <a:prstGeom prst="rect">
            <a:avLst/>
          </a:prstGeom>
          <a:noFill/>
        </p:spPr>
        <p:txBody>
          <a:bodyPr wrap="square">
            <a:spAutoFit/>
          </a:bodyPr>
          <a:lstStyle/>
          <a:p>
            <a:r>
              <a:rPr lang="en-US" sz="3200" b="1" spc="-150" dirty="0">
                <a:solidFill>
                  <a:schemeClr val="bg1">
                    <a:lumMod val="65000"/>
                  </a:schemeClr>
                </a:solidFill>
                <a:latin typeface="Century Gothic"/>
              </a:rPr>
              <a:t>ML = Machine Learning</a:t>
            </a:r>
            <a:endParaRPr lang="fr-FR" sz="3200" dirty="0">
              <a:solidFill>
                <a:schemeClr val="bg1">
                  <a:lumMod val="65000"/>
                </a:schemeClr>
              </a:solidFill>
            </a:endParaRPr>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45310" y="5611841"/>
            <a:ext cx="4425963" cy="954107"/>
          </a:xfrm>
          <a:prstGeom prst="rect">
            <a:avLst/>
          </a:prstGeom>
          <a:noFill/>
        </p:spPr>
        <p:txBody>
          <a:bodyPr wrap="square" rtlCol="0">
            <a:spAutoFit/>
          </a:bodyPr>
          <a:lstStyle/>
          <a:p>
            <a:pPr lvl="0" algn="r">
              <a:defRPr/>
            </a:pPr>
            <a:r>
              <a:rPr lang="en-US" sz="2800" dirty="0" err="1">
                <a:solidFill>
                  <a:schemeClr val="bg1">
                    <a:lumMod val="65000"/>
                  </a:schemeClr>
                </a:solidFill>
              </a:rPr>
              <a:t>Conférence</a:t>
            </a:r>
            <a:r>
              <a:rPr lang="en-US" sz="2800" dirty="0">
                <a:solidFill>
                  <a:schemeClr val="bg1">
                    <a:lumMod val="65000"/>
                  </a:schemeClr>
                </a:solidFill>
              </a:rPr>
              <a:t> Tech Challenger </a:t>
            </a:r>
            <a:br>
              <a:rPr lang="en-US" sz="2800" dirty="0">
                <a:solidFill>
                  <a:schemeClr val="bg1">
                    <a:lumMod val="65000"/>
                  </a:schemeClr>
                </a:solidFill>
              </a:rPr>
            </a:br>
            <a:r>
              <a:rPr lang="en-US" sz="2800" dirty="0">
                <a:solidFill>
                  <a:schemeClr val="bg1">
                    <a:lumMod val="65000"/>
                  </a:schemeClr>
                </a:solidFill>
              </a:rPr>
              <a:t>1er </a:t>
            </a:r>
            <a:r>
              <a:rPr lang="en-US" sz="2800" dirty="0" err="1">
                <a:solidFill>
                  <a:schemeClr val="bg1">
                    <a:lumMod val="65000"/>
                  </a:schemeClr>
                </a:solidFill>
              </a:rPr>
              <a:t>décembre</a:t>
            </a:r>
            <a:r>
              <a:rPr lang="en-US" sz="2800" dirty="0">
                <a:solidFill>
                  <a:schemeClr val="bg1">
                    <a:lumMod val="65000"/>
                  </a:schemeClr>
                </a:solidFill>
              </a:rPr>
              <a:t> 2022</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en-US" sz="3200"/>
              <a:t>Answers</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03104" y="5451569"/>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297C2FD-BCF0-45A5-83EF-D7E550946E88}"/>
              </a:ext>
            </a:extLst>
          </p:cNvPr>
          <p:cNvSpPr/>
          <p:nvPr/>
        </p:nvSpPr>
        <p:spPr>
          <a:xfrm>
            <a:off x="-47816" y="6419791"/>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5" name="Rectangle 24">
            <a:extLst>
              <a:ext uri="{FF2B5EF4-FFF2-40B4-BE49-F238E27FC236}">
                <a16:creationId xmlns:a16="http://schemas.microsoft.com/office/drawing/2014/main" id="{0155BB2C-1259-4219-84A1-5FD6888D193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DC11D-161A-471B-97BE-8D849B2EEC8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9" name="Rectangle 18">
            <a:extLst>
              <a:ext uri="{FF2B5EF4-FFF2-40B4-BE49-F238E27FC236}">
                <a16:creationId xmlns:a16="http://schemas.microsoft.com/office/drawing/2014/main" id="{595E203E-E9EA-4B87-BD41-1D34FB7A125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en-US">
                <a:solidFill>
                  <a:schemeClr val="accent3">
                    <a:lumMod val="50000"/>
                  </a:schemeClr>
                </a:solidFill>
              </a:rPr>
              <a:t>Data is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en-US">
                <a:solidFill>
                  <a:schemeClr val="bg1">
                    <a:lumMod val="50000"/>
                  </a:schemeClr>
                </a:solidFill>
              </a:rPr>
              <a:t>(Data centric)</a:t>
            </a:r>
            <a:endParaRPr lang="en-US"/>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D1C19B-5A5E-4FBE-A829-81D17BE9502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 name="Rectangle 9">
            <a:extLst>
              <a:ext uri="{FF2B5EF4-FFF2-40B4-BE49-F238E27FC236}">
                <a16:creationId xmlns:a16="http://schemas.microsoft.com/office/drawing/2014/main" id="{57B1DB70-83B3-4D02-9B66-C2FF35C649E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41252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323941-AF62-4F29-BACD-2139DA96BBB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9" name="Rectangle 8">
            <a:extLst>
              <a:ext uri="{FF2B5EF4-FFF2-40B4-BE49-F238E27FC236}">
                <a16:creationId xmlns:a16="http://schemas.microsoft.com/office/drawing/2014/main" id="{643C81B4-3085-4408-9BFC-4A56358673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99DE0D-C80A-4F54-B6B5-7F0230024F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1" name="Rectangle 10">
            <a:extLst>
              <a:ext uri="{FF2B5EF4-FFF2-40B4-BE49-F238E27FC236}">
                <a16:creationId xmlns:a16="http://schemas.microsoft.com/office/drawing/2014/main" id="{42347DA4-1744-4328-B33A-7B101D12BA7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33B7D5-5EDD-4CAE-B704-E3B1DCC5C9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4" name="Rectangle 13">
            <a:extLst>
              <a:ext uri="{FF2B5EF4-FFF2-40B4-BE49-F238E27FC236}">
                <a16:creationId xmlns:a16="http://schemas.microsoft.com/office/drawing/2014/main" id="{16B3BC5D-0C45-414B-833E-FB00912E959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326357-675F-4012-A60A-91EC8ACC65C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8" name="Rectangle 17">
            <a:extLst>
              <a:ext uri="{FF2B5EF4-FFF2-40B4-BE49-F238E27FC236}">
                <a16:creationId xmlns:a16="http://schemas.microsoft.com/office/drawing/2014/main" id="{62F9464A-EFB4-4454-8983-A91A46CBA55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5A0FCF-A491-4B5C-8A6F-DBFF6C3EF3E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0" name="Rectangle 19">
            <a:extLst>
              <a:ext uri="{FF2B5EF4-FFF2-40B4-BE49-F238E27FC236}">
                <a16:creationId xmlns:a16="http://schemas.microsoft.com/office/drawing/2014/main" id="{3C7BCA0F-5C02-442B-9950-58BD99128D8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AE3CEB-A28A-4B50-B65A-67065764ED2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9" name="Rectangle 8">
            <a:extLst>
              <a:ext uri="{FF2B5EF4-FFF2-40B4-BE49-F238E27FC236}">
                <a16:creationId xmlns:a16="http://schemas.microsoft.com/office/drawing/2014/main" id="{ED68E705-BB29-48C7-B12B-AEDB4F46D69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6C35AC-FCAD-4ADB-8B19-43DD08792B2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4" name="Rectangle 13">
            <a:extLst>
              <a:ext uri="{FF2B5EF4-FFF2-40B4-BE49-F238E27FC236}">
                <a16:creationId xmlns:a16="http://schemas.microsoft.com/office/drawing/2014/main" id="{6B2931BC-36EA-421B-8C53-063DB56D145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en-US" dirty="0">
                <a:solidFill>
                  <a:schemeClr val="tx1">
                    <a:lumMod val="60000"/>
                    <a:lumOff val="40000"/>
                  </a:schemeClr>
                </a:solidFill>
              </a:rPr>
              <a:t>Data drift</a:t>
            </a: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EB2D7C-6C52-46A2-88BE-058C1449721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9" name="Rectangle 8">
            <a:extLst>
              <a:ext uri="{FF2B5EF4-FFF2-40B4-BE49-F238E27FC236}">
                <a16:creationId xmlns:a16="http://schemas.microsoft.com/office/drawing/2014/main" id="{D949AD43-3E93-4782-A197-E03C914841A4}"/>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664FC7-4F62-4742-9E57-EEAA8412FC8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8" name="Rectangle 7">
            <a:extLst>
              <a:ext uri="{FF2B5EF4-FFF2-40B4-BE49-F238E27FC236}">
                <a16:creationId xmlns:a16="http://schemas.microsoft.com/office/drawing/2014/main" id="{3F659143-9ADF-46BB-A8EF-9784B6706AC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a:t>Source : Google, </a:t>
            </a:r>
            <a:r>
              <a:rPr lang="en-US" dirty="0">
                <a:hlinkClick r:id="rId3"/>
              </a:rPr>
              <a:t>The Hidden Technical Debt In Machine Learning Systems</a:t>
            </a:r>
            <a:endParaRPr lang="en-US" dirty="0"/>
          </a:p>
        </p:txBody>
      </p:sp>
      <p:sp>
        <p:nvSpPr>
          <p:cNvPr id="18" name="Rectangle 17">
            <a:extLst>
              <a:ext uri="{FF2B5EF4-FFF2-40B4-BE49-F238E27FC236}">
                <a16:creationId xmlns:a16="http://schemas.microsoft.com/office/drawing/2014/main" id="{AC1BF492-B529-4571-A1A9-3E3EB7FC062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7" name="Rectangle 16">
            <a:extLst>
              <a:ext uri="{FF2B5EF4-FFF2-40B4-BE49-F238E27FC236}">
                <a16:creationId xmlns:a16="http://schemas.microsoft.com/office/drawing/2014/main" id="{6584742B-8469-473D-B321-069E8ACDB91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784258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a:t>Answer users’ needs</a:t>
            </a:r>
          </a:p>
          <a:p>
            <a:pPr lvl="1" indent="-365760">
              <a:lnSpc>
                <a:spcPct val="100000"/>
              </a:lnSpc>
            </a:pPr>
            <a:r>
              <a:rPr lang="en-US" sz="4400"/>
              <a:t>Accurate AI predictions</a:t>
            </a:r>
          </a:p>
          <a:p>
            <a:pPr lvl="1" indent="-365760">
              <a:lnSpc>
                <a:spcPct val="100000"/>
              </a:lnSpc>
            </a:pPr>
            <a:r>
              <a:rPr lang="en-US" sz="4400"/>
              <a:t>Cheap</a:t>
            </a:r>
          </a:p>
          <a:p>
            <a:pPr lvl="1" indent="-365760">
              <a:lnSpc>
                <a:spcPct val="100000"/>
              </a:lnSpc>
            </a:pPr>
            <a:r>
              <a:rPr lang="en-US" sz="4400"/>
              <a:t>Fast</a:t>
            </a:r>
          </a:p>
          <a:p>
            <a:pPr lvl="1" indent="-365760">
              <a:lnSpc>
                <a:spcPct val="100000"/>
              </a:lnSpc>
            </a:pPr>
            <a:r>
              <a:rPr lang="en-US" sz="4400"/>
              <a:t>Secured</a:t>
            </a:r>
          </a:p>
          <a:p>
            <a:pPr lvl="1" indent="-365760">
              <a:lnSpc>
                <a:spcPct val="100000"/>
              </a:lnSpc>
            </a:pPr>
            <a:r>
              <a:rPr lang="en-US" sz="4400"/>
              <a:t>Monitored (data drift)</a:t>
            </a:r>
          </a:p>
          <a:p>
            <a:pPr lvl="1" indent="-365760">
              <a:lnSpc>
                <a:spcPct val="100000"/>
              </a:lnSpc>
            </a:pPr>
            <a:r>
              <a:rPr lang="en-US" sz="4400"/>
              <a:t>Fast retrain/deployment</a:t>
            </a:r>
          </a:p>
          <a:p>
            <a:endParaRPr lang="en-US" sz="480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41C6E-B4C8-41B4-92AE-6734AD63E062}"/>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7" name="Rectangle 6">
            <a:extLst>
              <a:ext uri="{FF2B5EF4-FFF2-40B4-BE49-F238E27FC236}">
                <a16:creationId xmlns:a16="http://schemas.microsoft.com/office/drawing/2014/main" id="{924B327D-8D57-4130-8E5E-702A0CAE08A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893BB8A-2DDF-4917-8E60-368E73BB5E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7" name="Rectangle 86">
            <a:extLst>
              <a:ext uri="{FF2B5EF4-FFF2-40B4-BE49-F238E27FC236}">
                <a16:creationId xmlns:a16="http://schemas.microsoft.com/office/drawing/2014/main" id="{3E055093-921D-4CCF-A9FD-0A186A6AD46E}"/>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1725E046-6DDA-47A0-951A-484C776E86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0" name="Rectangle 19">
            <a:extLst>
              <a:ext uri="{FF2B5EF4-FFF2-40B4-BE49-F238E27FC236}">
                <a16:creationId xmlns:a16="http://schemas.microsoft.com/office/drawing/2014/main" id="{1E768C3A-8302-4755-A27E-6C368FA2E24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C1E5E7-3266-47BB-B739-96443CCD8F9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34886" cy="2438678"/>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682769" y="3235326"/>
            <a:ext cx="2350179" cy="2464272"/>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D8651E2-BE45-40D0-9C1A-84E8AC8F26B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en-US"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6E96AC9-0C2B-4252-9924-1E2A034C336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79" name="Rectangle 78">
            <a:extLst>
              <a:ext uri="{FF2B5EF4-FFF2-40B4-BE49-F238E27FC236}">
                <a16:creationId xmlns:a16="http://schemas.microsoft.com/office/drawing/2014/main" id="{C3E3EEDE-4077-4497-8A32-C353EEA19BB2}"/>
              </a:ext>
            </a:extLst>
          </p:cNvPr>
          <p:cNvSpPr/>
          <p:nvPr/>
        </p:nvSpPr>
        <p:spPr>
          <a:xfrm rot="21195124">
            <a:off x="10636232" y="6332710"/>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5D8255-70FE-44DA-851C-E37C214AC40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6" name="Rectangle 5">
            <a:extLst>
              <a:ext uri="{FF2B5EF4-FFF2-40B4-BE49-F238E27FC236}">
                <a16:creationId xmlns:a16="http://schemas.microsoft.com/office/drawing/2014/main" id="{3BFFBA72-0B24-447D-984D-F441CAE61E3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8" name="Rectangle 7">
            <a:extLst>
              <a:ext uri="{FF2B5EF4-FFF2-40B4-BE49-F238E27FC236}">
                <a16:creationId xmlns:a16="http://schemas.microsoft.com/office/drawing/2014/main" id="{7A71A98C-F964-4805-AD80-EB235E05BAF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B5647-989B-475B-B2A3-A95FA4C5378D}"/>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5" name="Rectangle 14">
            <a:extLst>
              <a:ext uri="{FF2B5EF4-FFF2-40B4-BE49-F238E27FC236}">
                <a16:creationId xmlns:a16="http://schemas.microsoft.com/office/drawing/2014/main" id="{611FF865-CD17-4D67-B507-789DF00E84C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530653-2F2A-422A-8036-FAA162BBDA9C}"/>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 name="Rectangle 9">
            <a:extLst>
              <a:ext uri="{FF2B5EF4-FFF2-40B4-BE49-F238E27FC236}">
                <a16:creationId xmlns:a16="http://schemas.microsoft.com/office/drawing/2014/main" id="{565C2F6C-DC53-41EB-B74E-3D79DB3C185D}"/>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A7F50C3-28B6-4B45-8FAA-755608EC7A55}"/>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7" name="Rectangle 86">
            <a:extLst>
              <a:ext uri="{FF2B5EF4-FFF2-40B4-BE49-F238E27FC236}">
                <a16:creationId xmlns:a16="http://schemas.microsoft.com/office/drawing/2014/main" id="{F3F9F527-4960-4A57-A768-A2F9DD48BBA2}"/>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281620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BA85F0B1-1730-4B1F-8A8C-C6CF5266B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360754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9" name="Rectangle 18">
            <a:extLst>
              <a:ext uri="{FF2B5EF4-FFF2-40B4-BE49-F238E27FC236}">
                <a16:creationId xmlns:a16="http://schemas.microsoft.com/office/drawing/2014/main" id="{69B09803-1668-4017-9DB3-72B9134C374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144084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2" name="Rectangle 21">
            <a:extLst>
              <a:ext uri="{FF2B5EF4-FFF2-40B4-BE49-F238E27FC236}">
                <a16:creationId xmlns:a16="http://schemas.microsoft.com/office/drawing/2014/main" id="{149509BE-1CC6-4A83-8166-1E7577687BE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82726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C93948B9-3DF3-4C33-8DF4-A412517F00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98752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34E6ED1A-54C4-4C0B-B40C-D91B25B05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90980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2" name="Rectangle 31">
            <a:extLst>
              <a:ext uri="{FF2B5EF4-FFF2-40B4-BE49-F238E27FC236}">
                <a16:creationId xmlns:a16="http://schemas.microsoft.com/office/drawing/2014/main" id="{AE03F4EB-7909-4D08-BB66-B293751838EB}"/>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97854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753E0E-00FF-4ED4-B2FB-287383CA141D}"/>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9" name="Rectangle 28">
            <a:extLst>
              <a:ext uri="{FF2B5EF4-FFF2-40B4-BE49-F238E27FC236}">
                <a16:creationId xmlns:a16="http://schemas.microsoft.com/office/drawing/2014/main" id="{97EAE314-80D8-472F-9158-75B20F4E32FF}"/>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242887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Rectangle 27">
            <a:extLst>
              <a:ext uri="{FF2B5EF4-FFF2-40B4-BE49-F238E27FC236}">
                <a16:creationId xmlns:a16="http://schemas.microsoft.com/office/drawing/2014/main" id="{DE2355A6-750C-4EA7-AD20-3040E99732D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569333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Rectangle 29">
            <a:extLst>
              <a:ext uri="{FF2B5EF4-FFF2-40B4-BE49-F238E27FC236}">
                <a16:creationId xmlns:a16="http://schemas.microsoft.com/office/drawing/2014/main" id="{69912756-56C1-4556-A662-46AC7B873D59}"/>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09875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Rectangle 32">
            <a:extLst>
              <a:ext uri="{FF2B5EF4-FFF2-40B4-BE49-F238E27FC236}">
                <a16:creationId xmlns:a16="http://schemas.microsoft.com/office/drawing/2014/main" id="{76AE8429-3BC7-4118-8EE7-AFDE6065BF2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544540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197A0FDC-2586-4B85-83C0-4AD21ABFA10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646521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8040ED-BFF0-4058-9F90-3AD5ED4E106A}"/>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853685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5" name="Rectangle 24">
            <a:extLst>
              <a:ext uri="{FF2B5EF4-FFF2-40B4-BE49-F238E27FC236}">
                <a16:creationId xmlns:a16="http://schemas.microsoft.com/office/drawing/2014/main" id="{39DD7394-467A-43AE-94E3-52696096BF57}"/>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624245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017442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314723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47660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Tree>
    <p:extLst>
      <p:ext uri="{BB962C8B-B14F-4D97-AF65-F5344CB8AC3E}">
        <p14:creationId xmlns:p14="http://schemas.microsoft.com/office/powerpoint/2010/main" val="3500500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Missed to</a:t>
            </a:r>
            <a:br>
              <a:rPr lang="en-US" sz="5400" dirty="0">
                <a:solidFill>
                  <a:schemeClr val="bg2">
                    <a:lumMod val="10000"/>
                  </a:schemeClr>
                </a:solidFill>
              </a:rPr>
            </a:br>
            <a:r>
              <a:rPr lang="en-US" sz="5400" dirty="0">
                <a:solidFill>
                  <a:schemeClr val="bg2">
                    <a:lumMod val="10000"/>
                  </a:schemeClr>
                </a:solidFill>
              </a:rPr>
              <a:t>industrialize the training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65727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34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7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65944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7448BD76-AD41-48D5-AD67-7CC69CFD2334}"/>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4303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1" name="Rectangle 10">
            <a:extLst>
              <a:ext uri="{FF2B5EF4-FFF2-40B4-BE49-F238E27FC236}">
                <a16:creationId xmlns:a16="http://schemas.microsoft.com/office/drawing/2014/main" id="{47A1A661-6FD9-425F-AF20-F246E50584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24054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1157495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D30B27-AFA5-4FB6-8587-9ABB45B728C1}"/>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9" name="Rectangle 8">
            <a:extLst>
              <a:ext uri="{FF2B5EF4-FFF2-40B4-BE49-F238E27FC236}">
                <a16:creationId xmlns:a16="http://schemas.microsoft.com/office/drawing/2014/main" id="{BB0F8FDA-846A-4D76-AC9A-03DB5C6D2E31}"/>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271277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What do we expect from a project in production?</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a:t>
            </a: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D094A3-C67F-4A8C-837E-4059E6E319F0}"/>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21" name="Rectangle 20">
            <a:extLst>
              <a:ext uri="{FF2B5EF4-FFF2-40B4-BE49-F238E27FC236}">
                <a16:creationId xmlns:a16="http://schemas.microsoft.com/office/drawing/2014/main" id="{4F9046BB-A1C1-4F01-9FB2-93BBCF4DF45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1915137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1596AA4-A4D1-43F9-90E7-CAAE9B1420CE}"/>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38" name="Rectangle 37">
            <a:extLst>
              <a:ext uri="{FF2B5EF4-FFF2-40B4-BE49-F238E27FC236}">
                <a16:creationId xmlns:a16="http://schemas.microsoft.com/office/drawing/2014/main" id="{F1EBC5C0-68E7-40F4-B425-EF39AA24FCC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435503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70F74CBA-1FF4-48D9-BE1A-35706902D56A}"/>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51" name="Rectangle 50">
            <a:extLst>
              <a:ext uri="{FF2B5EF4-FFF2-40B4-BE49-F238E27FC236}">
                <a16:creationId xmlns:a16="http://schemas.microsoft.com/office/drawing/2014/main" id="{986AF879-D4D2-498F-B99B-5C2655F3323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3723457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C76BCF7-D8D8-4F3D-B27F-9DBE0216A5DD}"/>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41" name="Rectangle 40">
            <a:extLst>
              <a:ext uri="{FF2B5EF4-FFF2-40B4-BE49-F238E27FC236}">
                <a16:creationId xmlns:a16="http://schemas.microsoft.com/office/drawing/2014/main" id="{92713B82-A2B4-4C7D-A396-4A8FB2DDBD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2354389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7F50FA0-2608-49A0-9A5E-FB3FC108492F}"/>
              </a:ext>
            </a:extLst>
          </p:cNvPr>
          <p:cNvSpPr/>
          <p:nvPr/>
        </p:nvSpPr>
        <p:spPr>
          <a:xfrm>
            <a:off x="0" y="6432576"/>
            <a:ext cx="9128432"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54" name="Rectangle 53">
            <a:extLst>
              <a:ext uri="{FF2B5EF4-FFF2-40B4-BE49-F238E27FC236}">
                <a16:creationId xmlns:a16="http://schemas.microsoft.com/office/drawing/2014/main" id="{0FDC9803-372F-4BF0-89ED-4B178D166BD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1983978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A012D2-A15F-49C6-8F21-25E00886BA1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148441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CE2D16C-8956-48E9-8FF2-424B3C75D29B}"/>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40" name="Rectangle 39">
            <a:extLst>
              <a:ext uri="{FF2B5EF4-FFF2-40B4-BE49-F238E27FC236}">
                <a16:creationId xmlns:a16="http://schemas.microsoft.com/office/drawing/2014/main" id="{97D2F34C-D5BB-4672-997F-1F9BF70C3E7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2589018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A2FBF69-0524-470E-B97E-5260CEB6ACC5}"/>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55" name="Rectangle 54">
            <a:extLst>
              <a:ext uri="{FF2B5EF4-FFF2-40B4-BE49-F238E27FC236}">
                <a16:creationId xmlns:a16="http://schemas.microsoft.com/office/drawing/2014/main" id="{A6897FFB-F4D0-496B-BD78-313FB3C700D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4269586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94E0090-378A-4537-8281-E21B3E56E519}"/>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87" name="Rectangle 86">
            <a:extLst>
              <a:ext uri="{FF2B5EF4-FFF2-40B4-BE49-F238E27FC236}">
                <a16:creationId xmlns:a16="http://schemas.microsoft.com/office/drawing/2014/main" id="{704548C9-1AA9-4F94-A8D8-A7B415AADDF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1130520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2433326" y="1001239"/>
            <a:ext cx="1573553"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2851335" y="1388147"/>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flipV="1">
            <a:off x="3644715" y="1491496"/>
            <a:ext cx="5448112" cy="122756"/>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8194" y="209599"/>
            <a:ext cx="1158469" cy="115846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H="1" flipV="1">
            <a:off x="3248025" y="1840357"/>
            <a:ext cx="1146283" cy="123479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DD87C09-1709-4E77-AAC8-E4D954F110CD}"/>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46" name="Rectangle 45">
            <a:extLst>
              <a:ext uri="{FF2B5EF4-FFF2-40B4-BE49-F238E27FC236}">
                <a16:creationId xmlns:a16="http://schemas.microsoft.com/office/drawing/2014/main" id="{55899E0E-48E3-4FD4-9A5D-879D122F377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751628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10" name="Rectangle 9">
            <a:extLst>
              <a:ext uri="{FF2B5EF4-FFF2-40B4-BE49-F238E27FC236}">
                <a16:creationId xmlns:a16="http://schemas.microsoft.com/office/drawing/2014/main" id="{B0811E33-36AF-4705-94F1-D3087A7F4CCF}"/>
              </a:ext>
            </a:extLst>
          </p:cNvPr>
          <p:cNvSpPr/>
          <p:nvPr/>
        </p:nvSpPr>
        <p:spPr>
          <a:xfrm>
            <a:off x="0" y="6432576"/>
            <a:ext cx="12192000"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1" name="Rectangle 10">
            <a:extLst>
              <a:ext uri="{FF2B5EF4-FFF2-40B4-BE49-F238E27FC236}">
                <a16:creationId xmlns:a16="http://schemas.microsoft.com/office/drawing/2014/main" id="{4F20E4CF-5884-4710-8717-57328CCDCC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342E66E-9158-4234-8F34-630E5404B743}"/>
              </a:ext>
            </a:extLst>
          </p:cNvPr>
          <p:cNvSpPr/>
          <p:nvPr/>
        </p:nvSpPr>
        <p:spPr>
          <a:xfrm>
            <a:off x="0" y="6432576"/>
            <a:ext cx="8864828"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87" name="Rectangle 86">
            <a:extLst>
              <a:ext uri="{FF2B5EF4-FFF2-40B4-BE49-F238E27FC236}">
                <a16:creationId xmlns:a16="http://schemas.microsoft.com/office/drawing/2014/main" id="{1E4130DB-1029-420F-AF70-7003393044E9}"/>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4117787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261DCF7-6C64-4C7A-8FD6-C200513A6CE0}"/>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79" name="Rectangle 78">
            <a:extLst>
              <a:ext uri="{FF2B5EF4-FFF2-40B4-BE49-F238E27FC236}">
                <a16:creationId xmlns:a16="http://schemas.microsoft.com/office/drawing/2014/main" id="{B9B3FC2B-9443-44A5-944D-08A26B4C894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2056761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4BE1A96-7954-4452-A5F2-D1C4CE373A8D}"/>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5" name="Rectangle 104">
            <a:extLst>
              <a:ext uri="{FF2B5EF4-FFF2-40B4-BE49-F238E27FC236}">
                <a16:creationId xmlns:a16="http://schemas.microsoft.com/office/drawing/2014/main" id="{76B55238-ED04-4A87-A6CB-B7A2E84C3F0B}"/>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3296896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2BEB274-82C3-4C71-9265-7D4FD962E53B}"/>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8" name="Rectangle 107">
            <a:extLst>
              <a:ext uri="{FF2B5EF4-FFF2-40B4-BE49-F238E27FC236}">
                <a16:creationId xmlns:a16="http://schemas.microsoft.com/office/drawing/2014/main" id="{AB14E065-988E-4AB5-B208-ABE483DC24D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1537564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9D54B7D-FE80-4A44-8851-9F40AEC787AA}"/>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8" name="Rectangle 107">
            <a:extLst>
              <a:ext uri="{FF2B5EF4-FFF2-40B4-BE49-F238E27FC236}">
                <a16:creationId xmlns:a16="http://schemas.microsoft.com/office/drawing/2014/main" id="{A3F0B7FF-A7B6-4A2B-90BE-D9BC6D771F2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2912306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48CAA942-B6F2-438C-844E-A4EB02C06543}"/>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12" name="Rectangle 111">
            <a:extLst>
              <a:ext uri="{FF2B5EF4-FFF2-40B4-BE49-F238E27FC236}">
                <a16:creationId xmlns:a16="http://schemas.microsoft.com/office/drawing/2014/main" id="{A4FDC810-DCEE-40DF-9188-97B12EBBF2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3950773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1EEEA73D-0D50-46CF-BD64-62CA5CF39A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6DD86979-E52C-4FB8-AE62-7CE1E57336CC}"/>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8" name="Rectangle 107">
            <a:extLst>
              <a:ext uri="{FF2B5EF4-FFF2-40B4-BE49-F238E27FC236}">
                <a16:creationId xmlns:a16="http://schemas.microsoft.com/office/drawing/2014/main" id="{C26A184F-EDAD-487E-8078-43EA66F6CDD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4191975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pic>
        <p:nvPicPr>
          <p:cNvPr id="101" name="Picture 2">
            <a:extLst>
              <a:ext uri="{FF2B5EF4-FFF2-40B4-BE49-F238E27FC236}">
                <a16:creationId xmlns:a16="http://schemas.microsoft.com/office/drawing/2014/main" id="{DE0A4A2E-3E0C-4346-99D8-CA57C89532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4319" y="3957367"/>
            <a:ext cx="2313527" cy="231352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759CAA7B-9932-417C-AF28-828A3C14E3A5}"/>
              </a:ext>
            </a:extLst>
          </p:cNvPr>
          <p:cNvSpPr/>
          <p:nvPr/>
        </p:nvSpPr>
        <p:spPr>
          <a:xfrm>
            <a:off x="0" y="6432576"/>
            <a:ext cx="8864828" cy="42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09" name="Rectangle 108">
            <a:extLst>
              <a:ext uri="{FF2B5EF4-FFF2-40B4-BE49-F238E27FC236}">
                <a16:creationId xmlns:a16="http://schemas.microsoft.com/office/drawing/2014/main" id="{7B515E6B-A85E-4475-AB7E-235E35F9342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3962782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6" name="Rectangle 5">
            <a:extLst>
              <a:ext uri="{FF2B5EF4-FFF2-40B4-BE49-F238E27FC236}">
                <a16:creationId xmlns:a16="http://schemas.microsoft.com/office/drawing/2014/main" id="{0F0EB463-23AE-4E74-A356-8FD4947516A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7" name="Rectangle 6">
            <a:extLst>
              <a:ext uri="{FF2B5EF4-FFF2-40B4-BE49-F238E27FC236}">
                <a16:creationId xmlns:a16="http://schemas.microsoft.com/office/drawing/2014/main" id="{EF7556E5-6C0A-45D8-A038-5DFE6BA1380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492717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7" name="Rectangle 6">
            <a:extLst>
              <a:ext uri="{FF2B5EF4-FFF2-40B4-BE49-F238E27FC236}">
                <a16:creationId xmlns:a16="http://schemas.microsoft.com/office/drawing/2014/main" id="{B4A20B9A-2684-477A-BA27-1A79E704C5F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8" name="Rectangle 7">
            <a:extLst>
              <a:ext uri="{FF2B5EF4-FFF2-40B4-BE49-F238E27FC236}">
                <a16:creationId xmlns:a16="http://schemas.microsoft.com/office/drawing/2014/main" id="{6E0A1681-8D22-4312-847F-70C171AE394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114725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567376-C7CF-49D7-AB3F-035FA778259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9" name="Rectangle 8">
            <a:extLst>
              <a:ext uri="{FF2B5EF4-FFF2-40B4-BE49-F238E27FC236}">
                <a16:creationId xmlns:a16="http://schemas.microsoft.com/office/drawing/2014/main" id="{903B1211-285C-4D64-AB4D-0D66895E288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3"/>
          <a:stretch>
            <a:fillRect/>
          </a:stretch>
        </p:blipFill>
        <p:spPr>
          <a:xfrm>
            <a:off x="961381" y="58699"/>
            <a:ext cx="10038314" cy="6434176"/>
          </a:xfrm>
          <a:prstGeom prst="rect">
            <a:avLst/>
          </a:prstGeom>
        </p:spPr>
      </p:pic>
      <p:sp>
        <p:nvSpPr>
          <p:cNvPr id="6" name="Rectangle 5">
            <a:extLst>
              <a:ext uri="{FF2B5EF4-FFF2-40B4-BE49-F238E27FC236}">
                <a16:creationId xmlns:a16="http://schemas.microsoft.com/office/drawing/2014/main" id="{D0641CD9-749C-465E-AE65-32E705F3F1E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7" name="Rectangle 6">
            <a:extLst>
              <a:ext uri="{FF2B5EF4-FFF2-40B4-BE49-F238E27FC236}">
                <a16:creationId xmlns:a16="http://schemas.microsoft.com/office/drawing/2014/main" id="{B001CE41-3ACD-44B5-8B45-E27B47E7E0C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4273337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3"/>
          <a:stretch>
            <a:fillRect/>
          </a:stretch>
        </p:blipFill>
        <p:spPr>
          <a:xfrm>
            <a:off x="1179733" y="0"/>
            <a:ext cx="9832533" cy="6537306"/>
          </a:xfrm>
          <a:prstGeom prst="rect">
            <a:avLst/>
          </a:prstGeom>
        </p:spPr>
      </p:pic>
      <p:sp>
        <p:nvSpPr>
          <p:cNvPr id="6" name="Rectangle 5">
            <a:extLst>
              <a:ext uri="{FF2B5EF4-FFF2-40B4-BE49-F238E27FC236}">
                <a16:creationId xmlns:a16="http://schemas.microsoft.com/office/drawing/2014/main" id="{AEE5ADDF-C6C3-4D12-AB1F-8EC21D00F2F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7" name="Rectangle 6">
            <a:extLst>
              <a:ext uri="{FF2B5EF4-FFF2-40B4-BE49-F238E27FC236}">
                <a16:creationId xmlns:a16="http://schemas.microsoft.com/office/drawing/2014/main" id="{B5474DF4-94D8-4AB5-95A7-18FE89703AF2}"/>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1089807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6"/>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9"/>
              </a:rPr>
              <a:t>ML-</a:t>
            </a:r>
            <a:r>
              <a:rPr lang="fr-FR" sz="3600" dirty="0" err="1">
                <a:hlinkClick r:id="rId9"/>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4" name="Rectangle 13">
            <a:extLst>
              <a:ext uri="{FF2B5EF4-FFF2-40B4-BE49-F238E27FC236}">
                <a16:creationId xmlns:a16="http://schemas.microsoft.com/office/drawing/2014/main" id="{7C592349-0A02-436D-B379-2263584A9758}"/>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5" name="Rectangle 14">
            <a:extLst>
              <a:ext uri="{FF2B5EF4-FFF2-40B4-BE49-F238E27FC236}">
                <a16:creationId xmlns:a16="http://schemas.microsoft.com/office/drawing/2014/main" id="{ED9E3578-3A28-47A2-B1D1-9D78D3D0E0AD}"/>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Tree>
    <p:extLst>
      <p:ext uri="{BB962C8B-B14F-4D97-AF65-F5344CB8AC3E}">
        <p14:creationId xmlns:p14="http://schemas.microsoft.com/office/powerpoint/2010/main" val="2467138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6A7B72-8C55-4098-B5C1-A46CE80BF616}"/>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188435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Thank you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53803" y="5964479"/>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E2F16F6-7500-48FC-A72D-D6AD441BCE03}"/>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Tree>
    <p:extLst>
      <p:ext uri="{BB962C8B-B14F-4D97-AF65-F5344CB8AC3E}">
        <p14:creationId xmlns:p14="http://schemas.microsoft.com/office/powerpoint/2010/main" val="2036260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917" y="2269780"/>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4074559" y="5265450"/>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3627105"/>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360" y="1883204"/>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7395157" y="5080784"/>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132352"/>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555919B-768E-416A-8A91-5DBCB52E0C7C}"/>
              </a:ext>
            </a:extLst>
          </p:cNvPr>
          <p:cNvSpPr/>
          <p:nvPr/>
        </p:nvSpPr>
        <p:spPr>
          <a:xfrm>
            <a:off x="0" y="6432576"/>
            <a:ext cx="12192000" cy="425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50000"/>
                  </a:schemeClr>
                </a:solidFill>
              </a:rPr>
              <a:t>Le </a:t>
            </a:r>
            <a:r>
              <a:rPr lang="en-US" sz="2000" dirty="0" err="1">
                <a:solidFill>
                  <a:schemeClr val="bg1">
                    <a:lumMod val="50000"/>
                  </a:schemeClr>
                </a:solidFill>
              </a:rPr>
              <a:t>MLOps</a:t>
            </a:r>
            <a:r>
              <a:rPr lang="en-US" sz="2000" dirty="0">
                <a:solidFill>
                  <a:schemeClr val="bg1">
                    <a:lumMod val="50000"/>
                  </a:schemeClr>
                </a:solidFill>
              </a:rPr>
              <a:t> </a:t>
            </a:r>
            <a:r>
              <a:rPr lang="en-US" sz="2000" dirty="0" err="1">
                <a:solidFill>
                  <a:schemeClr val="bg1">
                    <a:lumMod val="50000"/>
                  </a:schemeClr>
                </a:solidFill>
              </a:rPr>
              <a:t>est</a:t>
            </a:r>
            <a:r>
              <a:rPr lang="en-US" sz="2000" dirty="0">
                <a:solidFill>
                  <a:schemeClr val="bg1">
                    <a:lumMod val="50000"/>
                  </a:schemeClr>
                </a:solidFill>
              </a:rPr>
              <a:t> </a:t>
            </a:r>
            <a:r>
              <a:rPr lang="en-US" sz="2000" dirty="0" err="1">
                <a:solidFill>
                  <a:schemeClr val="bg1">
                    <a:lumMod val="50000"/>
                  </a:schemeClr>
                </a:solidFill>
              </a:rPr>
              <a:t>une</a:t>
            </a:r>
            <a:r>
              <a:rPr lang="en-US" sz="2000" dirty="0">
                <a:solidFill>
                  <a:schemeClr val="bg1">
                    <a:lumMod val="50000"/>
                  </a:schemeClr>
                </a:solidFill>
              </a:rPr>
              <a:t> </a:t>
            </a:r>
            <a:r>
              <a:rPr lang="en-US" sz="2000" dirty="0" err="1">
                <a:solidFill>
                  <a:schemeClr val="bg1">
                    <a:lumMod val="50000"/>
                  </a:schemeClr>
                </a:solidFill>
              </a:rPr>
              <a:t>aventure</a:t>
            </a:r>
            <a:r>
              <a:rPr lang="en-US" sz="2000" dirty="0">
                <a:solidFill>
                  <a:schemeClr val="bg1">
                    <a:lumMod val="50000"/>
                  </a:schemeClr>
                </a:solidFill>
              </a:rPr>
              <a:t> Humaine – Guillaume Chervet - 1er </a:t>
            </a:r>
            <a:r>
              <a:rPr lang="en-US" sz="2000" dirty="0" err="1">
                <a:solidFill>
                  <a:schemeClr val="bg1">
                    <a:lumMod val="50000"/>
                  </a:schemeClr>
                </a:solidFill>
              </a:rPr>
              <a:t>Décembre</a:t>
            </a:r>
            <a:r>
              <a:rPr lang="en-US" sz="2000" dirty="0">
                <a:solidFill>
                  <a:schemeClr val="bg1">
                    <a:lumMod val="50000"/>
                  </a:schemeClr>
                </a:solidFill>
              </a:rPr>
              <a:t>  2022</a:t>
            </a:r>
          </a:p>
        </p:txBody>
      </p:sp>
      <p:sp>
        <p:nvSpPr>
          <p:cNvPr id="13" name="Rectangle 12">
            <a:extLst>
              <a:ext uri="{FF2B5EF4-FFF2-40B4-BE49-F238E27FC236}">
                <a16:creationId xmlns:a16="http://schemas.microsoft.com/office/drawing/2014/main" id="{ACEDD7A6-E0C0-4B13-8842-B42E1220EF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26641</TotalTime>
  <Words>10982</Words>
  <Application>Microsoft Office PowerPoint</Application>
  <PresentationFormat>Grand écran</PresentationFormat>
  <Paragraphs>1286</Paragraphs>
  <Slides>101</Slides>
  <Notes>92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101</vt:i4>
      </vt:variant>
    </vt:vector>
  </HeadingPairs>
  <TitlesOfParts>
    <vt:vector size="110" baseType="lpstr">
      <vt:lpstr>Arial</vt:lpstr>
      <vt:lpstr>Calibri</vt:lpstr>
      <vt:lpstr>Century Gothic</vt:lpstr>
      <vt:lpstr>Courier New</vt:lpstr>
      <vt:lpstr>Franklin Gothic Book</vt:lpstr>
      <vt:lpstr>Franklin Gothic Medium</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 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Missed to industrialize the training code</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Deployment &amp; run</vt:lpstr>
      <vt:lpstr>Présentation PowerPoint</vt:lpstr>
      <vt:lpstr>Présentation PowerPoint</vt:lpstr>
      <vt:lpstr>Présentation PowerPoint</vt:lpstr>
      <vt:lpstr>Open Source</vt:lpstr>
      <vt:lpstr>Conclusion</vt:lpstr>
      <vt:lpstr>Thank you </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1037</cp:revision>
  <dcterms:created xsi:type="dcterms:W3CDTF">2020-11-18T10:41:47Z</dcterms:created>
  <dcterms:modified xsi:type="dcterms:W3CDTF">2022-11-25T09:49:33Z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2022-11-25T09:49:33Z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3d53ba2b-377d-4f0c-9c13-7cb72aa582b8</vt:lpwstr>
  </property>
  <property fmtid="{D5CDD505-2E9C-101B-9397-08002B2CF9AE}" pid="9" name="MSIP_Label_65722654-0696-4b8f-bb0e-68bcd3f909d4_ContentBits">
    <vt:lpwstr>3</vt:lpwstr>
  </property>
</Properties>
</file>